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ECC4D24-EAC3-C544-B59F-73EA6B3121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B55DAED-BA7A-4D4F-AB6A-A7641FCA290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047A59D-1CAE-8E4A-8CBF-B7A3E0014E3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02B68886-C500-EE46-BBCD-C59EB71F3A6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0467AD11-E1FB-C84D-AD40-E5195782E3F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7B9D4F0-44CE-5348-B77D-655197415B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0B7CA6B-AA68-2748-9CC5-03B994528D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6F280DB-B7C0-A546-9FF6-931BAE1B37A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BB53CC3E-1F3C-1446-AA57-B9A56364C6D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2ECE1A9F-9C66-914B-A381-5899E0851E7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17DB8A6-2285-B246-9672-ED412F1A2C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58ABEEFD-6A50-A043-9ACB-4B4D18126CD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081A7B9F-9546-5945-9ED5-5F9ADBC1A1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FE5B4FE-9648-774E-B183-AD4066F306DB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D56C8299-F869-F340-8C4A-B1A2C4117A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50B1A08-4E5C-F04F-9FF2-7E3E249234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  <p:sp>
        <p:nvSpPr>
          <p:cNvPr id="16388" name="ヘッダー プレースホルダ 4">
            <a:extLst>
              <a:ext uri="{FF2B5EF4-FFF2-40B4-BE49-F238E27FC236}">
                <a16:creationId xmlns:a16="http://schemas.microsoft.com/office/drawing/2014/main" id="{1ED1417B-0077-D64D-8E17-B06BFC4FFF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B2754E1B-5476-F74F-984A-3A4C052DF5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8D02802-75BA-8846-ADDC-1276208BF3F9}" type="slidenum">
              <a:rPr kumimoji="0" lang="en-US" altLang="ja-JP" sz="1200"/>
              <a:pPr/>
              <a:t>2</a:t>
            </a:fld>
            <a:endParaRPr kumimoji="0" lang="en-US" altLang="ja-JP" sz="12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28A52A6D-BB4C-A449-8D46-C040C49425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B12E76B-F217-084E-A69A-52DAAA68ED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  <p:sp>
        <p:nvSpPr>
          <p:cNvPr id="18436" name="ヘッダー プレースホルダ 4">
            <a:extLst>
              <a:ext uri="{FF2B5EF4-FFF2-40B4-BE49-F238E27FC236}">
                <a16:creationId xmlns:a16="http://schemas.microsoft.com/office/drawing/2014/main" id="{8470EDC2-2A33-C442-8D38-D430C47A49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4BD4740-14A2-3348-B169-773DEB30D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198171-E0C2-054F-A3E9-9CDA69974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5DED26D-ECCE-FC4C-8B2F-D5CB5F87C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297F9-0A13-384A-9BEC-5625849BD02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9659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6FEBAEC-2A5E-D144-91F1-018534D4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2D17E5-364D-5346-AC7E-166B5D359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B777209-B5D9-CA4E-A88C-11B15FEB8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59872-F205-5D48-868F-1FC32A224F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281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8DC908-5B7D-CA4E-AF9D-93B16AF41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7EE7183-4A81-A649-9C35-11B5B2478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7DFBD6E-2028-964D-8934-7E953E30F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FE882-865E-4547-A504-FB5EC54318C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29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0BC18C6-3DBD-5741-958A-E92D06ED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D5AB0CA-AEA2-7541-A5CA-9481716E8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1DE518D-8E3E-C048-A15E-5D0ACF869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06FFE0-5802-DA45-980E-FA159C345E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9809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4C63E00-26E0-7647-B05D-BBBADBA3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FCA4699-ACF0-494D-AB55-F0E8D3D64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58D3F83-5FB1-CE4E-8BB7-90686F1AF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51B37-0812-1E49-8E37-9CE6416C8F1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2896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B2C9DC7-DAB3-3A48-A7E0-3BEF5A8B9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D1239C4-AF8D-A348-BD0C-65DBC5A69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D909753-8289-C54D-B6F8-652A023C5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5B571B-8896-D548-8600-35AD42F40ED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478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0EDFD82-9757-4946-8620-493BA763C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9F6F646-017D-8547-8BF4-6A8774D74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8B17A19A-7A2C-664D-9960-AFEA5E625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C96B4-6793-F845-A959-5EF2006A37E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316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27BCDB5-26CD-0045-B202-4987D743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D7477C3-64D0-5140-993D-F1F9DE74D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1785A3D-5CD0-AA4A-BA9A-DCCB28D22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1FDFF-DD36-8F4B-BB2C-07337077985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989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5C378F4-5694-8A48-87B8-9A5FCE54F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E8C6EFC-5315-914A-A257-5980ACD27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A70406D-00B2-F849-8D51-7BF1BDCC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8698EE-167D-BE49-AEEB-ABA770DC983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26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E80D3CB-FBB8-064A-AC36-ECE7B1BFC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AD7FFEE-82B1-4B4F-B41F-2D3767042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7E87C13-2C8C-8D4A-BF73-623FE6FE8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181A1-F1DC-5B4D-A3DF-C48CD9A172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5625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2090F27-4943-3246-B773-882AC7191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2E10579-7AEC-0246-8AC4-7C5F131F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B3B0173-16CC-F842-AB0F-165771EE7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5B1D9-3C46-044F-9201-93CDC947252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930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5C9C337-3AD7-7349-BA04-7BE3F47055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BB1ABA8-C605-6840-9252-C439F78714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127E2A8-EEE3-9448-80E4-A85EB8E5E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04FCC92-973B-AC4F-BCE8-7B7008081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F32678-0A73-C942-BF5B-A5562AECB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6C41D7A-C1F9-B04B-BAD7-924A4087DC2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48807605-1263-E54A-9E33-7C330E6A09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2438" y="1871663"/>
            <a:ext cx="8239125" cy="2286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日本腎不全外科研究会</a:t>
            </a:r>
            <a:br>
              <a:rPr lang="en-US" altLang="ja-JP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en-US" altLang="ja-JP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COI</a:t>
            </a:r>
            <a:r>
              <a:rPr lang="ja-JP" altLang="en-US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開示</a:t>
            </a:r>
            <a:br>
              <a:rPr lang="en-US" altLang="ja-JP" sz="40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ja-JP" altLang="en-US" sz="1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</a:t>
            </a:r>
            <a:br>
              <a:rPr lang="en-US" altLang="ja-JP" sz="2400" b="1" i="1">
                <a:solidFill>
                  <a:srgbClr val="000000"/>
                </a:solidFill>
                <a:ea typeface="ＭＳ Ｐゴシック" panose="020B0600070205080204" pitchFamily="34" charset="-128"/>
              </a:rPr>
            </a:br>
            <a:r>
              <a:rPr lang="ja-JP" altLang="en-US" sz="2400" b="1" i="1">
                <a:solidFill>
                  <a:srgbClr val="000000"/>
                </a:solidFill>
                <a:ea typeface="ＭＳ Ｐゴシック" panose="020B0600070205080204" pitchFamily="34" charset="-128"/>
              </a:rPr>
              <a:t>筆頭発表者名：　○○　○○</a:t>
            </a:r>
            <a:endParaRPr lang="en-US" altLang="ja-JP" sz="2400" b="1" i="1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A4A5019A-1495-554E-9171-32A9419DB3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87363" y="4529138"/>
            <a:ext cx="8169275" cy="160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</a:t>
            </a: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演題発表に関連し、開示すべき</a:t>
            </a:r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COI</a:t>
            </a: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関係にある</a:t>
            </a: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企業などはありません。</a:t>
            </a: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363" name="正方形/長方形 3">
            <a:extLst>
              <a:ext uri="{FF2B5EF4-FFF2-40B4-BE49-F238E27FC236}">
                <a16:creationId xmlns:a16="http://schemas.microsoft.com/office/drawing/2014/main" id="{F70A8597-6605-974B-9004-7B31B9627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8" y="241300"/>
            <a:ext cx="84042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ja-JP" altLang="en-US" b="1">
                <a:solidFill>
                  <a:srgbClr val="000000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（様式</a:t>
            </a:r>
            <a:r>
              <a:rPr kumimoji="0" lang="en-US" altLang="ja-JP" b="1">
                <a:solidFill>
                  <a:srgbClr val="000000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1</a:t>
            </a:r>
            <a:r>
              <a:rPr kumimoji="0" lang="ja-JP" altLang="en-US" b="1">
                <a:solidFill>
                  <a:srgbClr val="000000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－Ａ）口頭発表におけるＣＯＩ状態の開示</a:t>
            </a:r>
            <a:endParaRPr kumimoji="0" lang="en-US" altLang="ja-JP" b="1">
              <a:solidFill>
                <a:srgbClr val="000000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r>
              <a:rPr kumimoji="0" lang="ja-JP" altLang="en-US" b="1">
                <a:solidFill>
                  <a:srgbClr val="000000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　　　　　　　申告すべきＣＯＩ状態がない場合</a:t>
            </a:r>
          </a:p>
        </p:txBody>
      </p:sp>
      <p:sp>
        <p:nvSpPr>
          <p:cNvPr id="15364" name="正方形/長方形 4">
            <a:extLst>
              <a:ext uri="{FF2B5EF4-FFF2-40B4-BE49-F238E27FC236}">
                <a16:creationId xmlns:a16="http://schemas.microsoft.com/office/drawing/2014/main" id="{94BFA5B0-2A9F-0043-868B-2EC085BA8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844675"/>
            <a:ext cx="8642350" cy="45862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kumimoji="0"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243835CD-58D4-334D-9D22-B5BFC96332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20725"/>
            <a:ext cx="7772400" cy="21431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日本腎不全外科研究会</a:t>
            </a:r>
            <a:br>
              <a:rPr lang="en-US" altLang="ja-JP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en-US" altLang="ja-JP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COI</a:t>
            </a:r>
            <a:r>
              <a:rPr lang="ja-JP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開示</a:t>
            </a:r>
            <a:br>
              <a:rPr lang="en-US" altLang="ja-JP" sz="3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ja-JP" altLang="en-US" sz="14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</a:t>
            </a:r>
            <a:br>
              <a:rPr lang="en-US" altLang="ja-JP" sz="2000" b="1" i="1">
                <a:solidFill>
                  <a:srgbClr val="000000"/>
                </a:solidFill>
                <a:ea typeface="ＭＳ Ｐゴシック" panose="020B0600070205080204" pitchFamily="34" charset="-128"/>
              </a:rPr>
            </a:br>
            <a:r>
              <a:rPr lang="ja-JP" altLang="en-US" sz="2000" b="1" i="1">
                <a:solidFill>
                  <a:srgbClr val="000000"/>
                </a:solidFill>
                <a:ea typeface="ＭＳ Ｐゴシック" panose="020B0600070205080204" pitchFamily="34" charset="-128"/>
              </a:rPr>
              <a:t>筆頭発表者名：　○○　○○</a:t>
            </a:r>
            <a:endParaRPr lang="en-US" altLang="ja-JP" sz="2000" b="1" i="1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9BB0544D-9CB5-FB45-9269-DD6044BAC7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96913" y="3089275"/>
            <a:ext cx="7750175" cy="341471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演題発表に関連し、開示すべき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COI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関係にある企業などとして、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①顧問：　　　　　　　　　　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		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なし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②株保有・利益：　　　　　　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		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なし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③特許権使用料：　　　　　　　　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	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なし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④講演料：　　　　　　　　　　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		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なし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⑤原稿料：　　　　　　　　　　　　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	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なし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⑥受託研究・共同研究費：　　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	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○○製薬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⑦奨学寄附金：　 　　　　　　　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	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○○製薬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⑧寄附講座所属：　　　　　　　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	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あり（○○製薬）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ja-JP" altLang="en-US" sz="2200" b="1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　　</a:t>
            </a:r>
            <a:r>
              <a:rPr lang="en-US" altLang="ja-JP" sz="2200" b="1">
                <a:latin typeface="Arial" panose="020B0604020202020204" pitchFamily="34" charset="0"/>
                <a:ea typeface="ＭＳ Ｐゴシック" panose="020B0600070205080204" pitchFamily="34" charset="-128"/>
              </a:rPr>
              <a:t>⑨</a:t>
            </a:r>
            <a:r>
              <a:rPr lang="ja-JP" altLang="en-US" sz="2200" b="1">
                <a:latin typeface="Arial" panose="020B0604020202020204" pitchFamily="34" charset="0"/>
                <a:ea typeface="ＭＳ Ｐゴシック" panose="020B0600070205080204" pitchFamily="34" charset="-128"/>
              </a:rPr>
              <a:t>企業所属研究者：　　　　　　　</a:t>
            </a:r>
            <a:r>
              <a:rPr lang="en-US" altLang="ja-JP" sz="2200" b="1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ja-JP" altLang="en-US" sz="2200" b="1">
                <a:latin typeface="Arial" panose="020B0604020202020204" pitchFamily="34" charset="0"/>
                <a:ea typeface="ＭＳ Ｐゴシック" panose="020B0600070205080204" pitchFamily="34" charset="-128"/>
              </a:rPr>
              <a:t>あり（○○製薬）</a:t>
            </a:r>
            <a:endParaRPr lang="en-US" altLang="ja-JP" sz="22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latin typeface="Arial" panose="020B0604020202020204" pitchFamily="34" charset="0"/>
                <a:ea typeface="ＭＳ Ｐゴシック" panose="020B0600070205080204" pitchFamily="34" charset="-128"/>
              </a:rPr>
              <a:t>　　</a:t>
            </a:r>
            <a:r>
              <a:rPr lang="en-US" altLang="ja-JP" sz="2200" b="1">
                <a:latin typeface="Arial" panose="020B0604020202020204" pitchFamily="34" charset="0"/>
                <a:ea typeface="ＭＳ Ｐゴシック" panose="020B0600070205080204" pitchFamily="34" charset="-128"/>
              </a:rPr>
              <a:t>⑩</a:t>
            </a:r>
            <a:r>
              <a:rPr lang="ja-JP" altLang="en-US" sz="2200" b="1">
                <a:latin typeface="Arial" panose="020B0604020202020204" pitchFamily="34" charset="0"/>
                <a:ea typeface="ＭＳ Ｐゴシック" panose="020B0600070205080204" pitchFamily="34" charset="-128"/>
              </a:rPr>
              <a:t>贈答品などの報酬：　　　　 </a:t>
            </a:r>
            <a:r>
              <a:rPr lang="en-US" altLang="ja-JP" sz="2200" b="1">
                <a:latin typeface="Arial" panose="020B0604020202020204" pitchFamily="34" charset="0"/>
                <a:ea typeface="ＭＳ Ｐゴシック" panose="020B0600070205080204" pitchFamily="34" charset="-128"/>
              </a:rPr>
              <a:t>	</a:t>
            </a:r>
            <a:r>
              <a:rPr lang="ja-JP" altLang="en-US" sz="2200" b="1">
                <a:latin typeface="Arial" panose="020B0604020202020204" pitchFamily="34" charset="0"/>
                <a:ea typeface="ＭＳ Ｐゴシック" panose="020B0600070205080204" pitchFamily="34" charset="-128"/>
              </a:rPr>
              <a:t>なし</a:t>
            </a:r>
            <a:endParaRPr lang="en-US" altLang="ja-JP" sz="22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9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411" name="正方形/長方形 3">
            <a:extLst>
              <a:ext uri="{FF2B5EF4-FFF2-40B4-BE49-F238E27FC236}">
                <a16:creationId xmlns:a16="http://schemas.microsoft.com/office/drawing/2014/main" id="{8CF57076-126A-7643-A8F3-943A64156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3" y="209550"/>
            <a:ext cx="8308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kumimoji="0" lang="ja-JP" altLang="en-US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（様式</a:t>
            </a:r>
            <a:r>
              <a:rPr kumimoji="0" lang="en-US" altLang="ja-JP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1</a:t>
            </a:r>
            <a:r>
              <a:rPr kumimoji="0" lang="ja-JP" altLang="en-US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－</a:t>
            </a:r>
            <a:r>
              <a:rPr kumimoji="0" lang="en-US" altLang="ja-JP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B</a:t>
            </a:r>
            <a:r>
              <a:rPr kumimoji="0" lang="ja-JP" altLang="en-US" b="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）　申告すべきＣＯＩ状態がある場合</a:t>
            </a:r>
          </a:p>
        </p:txBody>
      </p:sp>
      <p:sp>
        <p:nvSpPr>
          <p:cNvPr id="17412" name="正方形/長方形 4">
            <a:extLst>
              <a:ext uri="{FF2B5EF4-FFF2-40B4-BE49-F238E27FC236}">
                <a16:creationId xmlns:a16="http://schemas.microsoft.com/office/drawing/2014/main" id="{9F0693BA-CEF1-B145-AA7D-97554FB10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</TotalTime>
  <Words>313</Words>
  <Application>Microsoft Macintosh PowerPoint</Application>
  <PresentationFormat>画面に合わせる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Times New Roman</vt:lpstr>
      <vt:lpstr>ＭＳ Ｐゴシック</vt:lpstr>
      <vt:lpstr>Arial</vt:lpstr>
      <vt:lpstr>Calibri</vt:lpstr>
      <vt:lpstr>HGP創英角ｺﾞｼｯｸUB</vt:lpstr>
      <vt:lpstr>Office テーマ</vt:lpstr>
      <vt:lpstr>日本腎不全外科研究会 COI開示 　 筆頭発表者名：　○○　○○</vt:lpstr>
      <vt:lpstr>日本腎不全外科研究会 COI開示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Hironori Tamai</cp:lastModifiedBy>
  <cp:revision>102</cp:revision>
  <cp:lastPrinted>2010-09-09T05:26:38Z</cp:lastPrinted>
  <dcterms:created xsi:type="dcterms:W3CDTF">2010-06-05T13:17:17Z</dcterms:created>
  <dcterms:modified xsi:type="dcterms:W3CDTF">2022-06-10T07:26:25Z</dcterms:modified>
</cp:coreProperties>
</file>